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AD37-4786-4D26-A4BC-CB9ED258BC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30E3-0F5A-4C41-95A0-326CFF5CD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A754-634D-4704-96D7-61991B48B9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18ED1-5885-472E-8616-5EC34ACB5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947AD-14BD-4D1C-897E-E6F0308F83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A1367-D9DF-4F34-B575-E1AF082F8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E2B5-5332-4BD2-A216-EB0B78338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40EA8-D01C-49C9-8D0E-591F57CD1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E064A-659D-469B-8575-D2BFE0A61B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5F22-E74F-4DD6-A712-642C575E69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37A25F5-0FB3-49D7-BA7C-EE8F5844A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0D42CF-3C2A-45D5-BE37-7B4D7E6C597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Worldly Pandemic: AIDS in South Africa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Brandon Lorenz</a:t>
            </a:r>
          </a:p>
          <a:p>
            <a:r>
              <a:rPr lang="en-US" dirty="0" smtClean="0"/>
              <a:t>Ms. Myers</a:t>
            </a:r>
          </a:p>
          <a:p>
            <a:r>
              <a:rPr lang="en-US" dirty="0" smtClean="0"/>
              <a:t>World Studies 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Background Information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AIDS is the Acquired Immune Deficiency Syndrome. It is a disease of the human immune system caused by the Human Immunodeficiency Virus, or HIV.  AIDS destroys the immune system by destroying the cells our bodies use to fight infections</a:t>
            </a:r>
            <a:r>
              <a:rPr lang="en-US" dirty="0"/>
              <a:t> </a:t>
            </a:r>
          </a:p>
          <a:p>
            <a:r>
              <a:rPr lang="en-US" sz="2400" dirty="0"/>
              <a:t>HIV originated in Africa</a:t>
            </a:r>
          </a:p>
          <a:p>
            <a:r>
              <a:rPr lang="en-US" sz="2400" dirty="0"/>
              <a:t>HIV/AIDS is most prevalent in South Africa than anywhere </a:t>
            </a:r>
            <a:r>
              <a:rPr lang="en-US" sz="2400" dirty="0" smtClean="0"/>
              <a:t>else </a:t>
            </a:r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Statistics</a:t>
            </a:r>
            <a:endParaRPr lang="en-US" sz="5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 2010, more than 280,0o0  people  in South Africa died from HIV/AIDS. This was 46% percent of all deaths that year.</a:t>
            </a:r>
            <a:endParaRPr lang="en-US" sz="2400" dirty="0"/>
          </a:p>
        </p:txBody>
      </p:sp>
      <p:pic>
        <p:nvPicPr>
          <p:cNvPr id="6" name="Content Placeholder 5" descr="hiv africa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95800" y="762000"/>
            <a:ext cx="2971800" cy="3276600"/>
          </a:xfrm>
        </p:spPr>
      </p:pic>
      <p:pic>
        <p:nvPicPr>
          <p:cNvPr id="8" name="Picture 7" descr="prevalen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0800" y="4038600"/>
            <a:ext cx="5783697" cy="2619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When does a regional issue become the world’s responsibility?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frica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838200"/>
            <a:ext cx="2590800" cy="1778187"/>
          </a:xfrm>
        </p:spPr>
      </p:pic>
      <p:pic>
        <p:nvPicPr>
          <p:cNvPr id="6" name="Picture 5" descr="africa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4572000"/>
            <a:ext cx="2441541" cy="1828800"/>
          </a:xfrm>
          <a:prstGeom prst="rect">
            <a:avLst/>
          </a:prstGeom>
        </p:spPr>
      </p:pic>
      <p:pic>
        <p:nvPicPr>
          <p:cNvPr id="7" name="Picture 6" descr="africa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53200" y="838200"/>
            <a:ext cx="2404672" cy="1600200"/>
          </a:xfrm>
          <a:prstGeom prst="rect">
            <a:avLst/>
          </a:prstGeom>
        </p:spPr>
      </p:pic>
      <p:pic>
        <p:nvPicPr>
          <p:cNvPr id="9" name="Picture 8" descr="africa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19975" y="2819400"/>
            <a:ext cx="1724025" cy="2647950"/>
          </a:xfrm>
          <a:prstGeom prst="rect">
            <a:avLst/>
          </a:prstGeom>
        </p:spPr>
      </p:pic>
      <p:pic>
        <p:nvPicPr>
          <p:cNvPr id="10" name="Picture 9" descr="africa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4800" y="2667000"/>
            <a:ext cx="2619375" cy="1743075"/>
          </a:xfrm>
          <a:prstGeom prst="rect">
            <a:avLst/>
          </a:prstGeom>
        </p:spPr>
      </p:pic>
      <p:pic>
        <p:nvPicPr>
          <p:cNvPr id="11" name="Picture 10" descr="africa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876800" y="4800600"/>
            <a:ext cx="2466975" cy="1857375"/>
          </a:xfrm>
          <a:prstGeom prst="rect">
            <a:avLst/>
          </a:prstGeom>
        </p:spPr>
      </p:pic>
      <p:pic>
        <p:nvPicPr>
          <p:cNvPr id="12" name="Picture 11" descr="africa8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810000" y="838200"/>
            <a:ext cx="2457450" cy="1857375"/>
          </a:xfrm>
          <a:prstGeom prst="rect">
            <a:avLst/>
          </a:prstGeom>
        </p:spPr>
      </p:pic>
      <p:pic>
        <p:nvPicPr>
          <p:cNvPr id="13" name="Picture 12" descr="africa9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800600" y="2819400"/>
            <a:ext cx="2619375" cy="1743075"/>
          </a:xfrm>
          <a:prstGeom prst="rect">
            <a:avLst/>
          </a:prstGeom>
        </p:spPr>
      </p:pic>
      <p:pic>
        <p:nvPicPr>
          <p:cNvPr id="14" name="Picture 13" descr="africa1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971800" y="4038600"/>
            <a:ext cx="1771650" cy="2581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FF0000"/>
      </a:accent1>
      <a:accent2>
        <a:srgbClr val="00B050"/>
      </a:accent2>
      <a:accent3>
        <a:srgbClr val="FFFF00"/>
      </a:accent3>
      <a:accent4>
        <a:srgbClr val="002060"/>
      </a:accent4>
      <a:accent5>
        <a:srgbClr val="FFFFFF"/>
      </a:accent5>
      <a:accent6>
        <a:srgbClr val="000000"/>
      </a:accent6>
      <a:hlink>
        <a:srgbClr val="FF0000"/>
      </a:hlink>
      <a:folHlink>
        <a:srgbClr val="00B05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196</TotalTime>
  <Words>112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A Worldly Pandemic: AIDS in South Africa</vt:lpstr>
      <vt:lpstr>Background Information</vt:lpstr>
      <vt:lpstr>Statistics</vt:lpstr>
      <vt:lpstr>Essential Question</vt:lpstr>
      <vt:lpstr>Slide 5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Lorenz Family</dc:creator>
  <cp:lastModifiedBy>Lorenz Family</cp:lastModifiedBy>
  <cp:revision>22</cp:revision>
  <dcterms:created xsi:type="dcterms:W3CDTF">2012-06-05T00:33:15Z</dcterms:created>
  <dcterms:modified xsi:type="dcterms:W3CDTF">2012-06-07T04:05:13Z</dcterms:modified>
</cp:coreProperties>
</file>